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8" r:id="rId5"/>
    <p:sldId id="339" r:id="rId6"/>
    <p:sldId id="340" r:id="rId7"/>
    <p:sldId id="342" r:id="rId8"/>
    <p:sldId id="335" r:id="rId9"/>
    <p:sldId id="336" r:id="rId10"/>
    <p:sldId id="33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5DB34-9258-41D7-B4AD-54C22785C519}" v="2" dt="2021-02-18T13:56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09A6D1-B9DC-4B69-9518-8E296C14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C# Events</a:t>
            </a:r>
          </a:p>
        </p:txBody>
      </p:sp>
    </p:spTree>
    <p:extLst>
      <p:ext uri="{BB962C8B-B14F-4D97-AF65-F5344CB8AC3E}">
        <p14:creationId xmlns:p14="http://schemas.microsoft.com/office/powerpoint/2010/main" val="247250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27B-63E9-4D6D-BEE3-FEB71901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43FE-FB89-426B-A75C-9275BA2A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 can declare your event, you must create a delegate</a:t>
            </a:r>
          </a:p>
          <a:p>
            <a:r>
              <a:rPr lang="en-US" dirty="0"/>
              <a:t>You would then go into the class that you want to place the event inside of and create the event based on the delegate that you created initially.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FF14FD-D09B-40FE-940D-E8636CAB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4169926"/>
            <a:ext cx="5929652" cy="22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ABEB-9219-4C36-AA34-8EC3643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D53D-E965-4200-9483-F6AD01F7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415679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delegate has been made and the event has been made from that delegate, you have to call, or raise, that event.</a:t>
            </a:r>
          </a:p>
          <a:p>
            <a:endParaRPr lang="en-US" dirty="0"/>
          </a:p>
          <a:p>
            <a:r>
              <a:rPr lang="en-US" dirty="0"/>
              <a:t>Here in our example, you can see that the event is being called by the </a:t>
            </a:r>
            <a:r>
              <a:rPr lang="en-US" dirty="0" err="1"/>
              <a:t>OnProcessCompleted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OnProcessCompleted</a:t>
            </a:r>
            <a:r>
              <a:rPr lang="en-US" dirty="0"/>
              <a:t>() function runs and the Invoke() function at the bottom, this will call all event handler methods with the </a:t>
            </a:r>
            <a:r>
              <a:rPr lang="en-US" dirty="0" err="1"/>
              <a:t>ProcessCompleted</a:t>
            </a:r>
            <a:r>
              <a:rPr lang="en-US" dirty="0"/>
              <a:t> event.</a:t>
            </a:r>
          </a:p>
          <a:p>
            <a:endParaRPr lang="en-US" dirty="0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3881B-29CF-45B0-AAFE-F3E2C37F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70" y="2336872"/>
            <a:ext cx="5051874" cy="42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68CB-42FC-4EAE-8388-38E7DADD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450E-9191-4F5E-95B9-F7607DE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class must register to the event</a:t>
            </a:r>
          </a:p>
          <a:p>
            <a:r>
              <a:rPr lang="en-US" dirty="0"/>
              <a:t>The method then handles the event it is tied to because it matches the signature of the delegate. 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1A5F87-2EA1-4654-A667-416F729B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759200"/>
            <a:ext cx="5448962" cy="28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declare an event which receives and passes data, you will use the </a:t>
            </a:r>
            <a:r>
              <a:rPr lang="en-US" sz="2000" dirty="0" err="1"/>
              <a:t>EventHandler</a:t>
            </a:r>
            <a:r>
              <a:rPr lang="en-US" sz="2000" dirty="0"/>
              <a:t>&lt;</a:t>
            </a:r>
            <a:r>
              <a:rPr lang="en-US" sz="2000" dirty="0" err="1"/>
              <a:t>TEventArgs</a:t>
            </a:r>
            <a:r>
              <a:rPr lang="en-US" sz="2000" dirty="0"/>
              <a:t>&gt; delegate.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Event data is handled by the base </a:t>
            </a:r>
            <a:r>
              <a:rPr lang="en-US" sz="2000" dirty="0" err="1"/>
              <a:t>EventArgs</a:t>
            </a:r>
            <a:r>
              <a:rPr lang="en-US" sz="2000" dirty="0"/>
              <a:t> class.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base </a:t>
            </a:r>
            <a:r>
              <a:rPr lang="en-US" sz="2000" dirty="0" err="1"/>
              <a:t>EventArgs</a:t>
            </a:r>
            <a:r>
              <a:rPr lang="en-US" sz="2000" dirty="0"/>
              <a:t> class can handle a single data type.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Passing in Event Data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D587-DC22-4017-80E0-36DB9F3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Multiple Datatypes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6BB3-B181-43DC-B926-A5C803D3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pass multiple data types to an event, you can create a custom class extending </a:t>
            </a:r>
            <a:r>
              <a:rPr lang="en-US" dirty="0" err="1"/>
              <a:t>EventArgs</a:t>
            </a:r>
            <a:r>
              <a:rPr lang="en-US" dirty="0"/>
              <a:t> to include the necessary backing fields and properties.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.NET also provides some custom </a:t>
            </a:r>
            <a:r>
              <a:rPr lang="en-US" sz="2000" dirty="0" err="1"/>
              <a:t>EventArgs</a:t>
            </a:r>
            <a:r>
              <a:rPr lang="en-US" sz="2000" dirty="0"/>
              <a:t> classes to handle data, like </a:t>
            </a:r>
            <a:r>
              <a:rPr lang="en-US" sz="2000" dirty="0" err="1"/>
              <a:t>SerialDataReceivedEventArgs</a:t>
            </a:r>
            <a:r>
              <a:rPr lang="en-US" sz="2000" dirty="0"/>
              <a:t> (used for data handling events)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 </a:t>
            </a:r>
            <a:r>
              <a:rPr lang="en-US" sz="2000" dirty="0" err="1"/>
              <a:t>EventArgs</a:t>
            </a:r>
            <a:r>
              <a:rPr lang="en-US" sz="2000" dirty="0"/>
              <a:t> classes should be named with </a:t>
            </a:r>
            <a:r>
              <a:rPr lang="en-US" sz="2000" dirty="0" err="1"/>
              <a:t>EventArgs</a:t>
            </a:r>
            <a:r>
              <a:rPr lang="en-US" sz="2000" dirty="0"/>
              <a:t> following the class purpose.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FileUploadEventArgs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20CD-CE9F-41C6-99A8-2FF0F94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Datatypes Example Case: User 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246E-DB3F-4782-8E18-C6EF7D35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 user is uploading a file to your program. You might want to keep track of multiple properties to relate pertinent information to the user and your database.</a:t>
            </a:r>
          </a:p>
          <a:p>
            <a:pPr lvl="1"/>
            <a:r>
              <a:rPr lang="en-US" dirty="0"/>
              <a:t>File upload date (</a:t>
            </a:r>
            <a:r>
              <a:rPr lang="en-US" dirty="0" err="1"/>
              <a:t>DateTime</a:t>
            </a:r>
            <a:r>
              <a:rPr lang="en-US" dirty="0"/>
              <a:t>), file type(String), upload success(bool),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of this information might be presented to the user through a UI layer class, and some might be processed by a database connection.</a:t>
            </a:r>
          </a:p>
          <a:p>
            <a:r>
              <a:rPr lang="en-US" dirty="0"/>
              <a:t>A custom </a:t>
            </a:r>
            <a:r>
              <a:rPr lang="en-US" dirty="0" err="1"/>
              <a:t>EventArgs</a:t>
            </a:r>
            <a:r>
              <a:rPr lang="en-US" dirty="0"/>
              <a:t> child class will make this process much easier and more scalable! </a:t>
            </a:r>
          </a:p>
        </p:txBody>
      </p:sp>
    </p:spTree>
    <p:extLst>
      <p:ext uri="{BB962C8B-B14F-4D97-AF65-F5344CB8AC3E}">
        <p14:creationId xmlns:p14="http://schemas.microsoft.com/office/powerpoint/2010/main" val="25661144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366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C# Events</vt:lpstr>
      <vt:lpstr>Declaring an Event</vt:lpstr>
      <vt:lpstr>Raising an Event</vt:lpstr>
      <vt:lpstr>Consume an Event</vt:lpstr>
      <vt:lpstr>Passing in Event Data</vt:lpstr>
      <vt:lpstr>Passing Multiple Datatypes at Once</vt:lpstr>
      <vt:lpstr>Multiple Datatypes Example Case: User File Upload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Events</dc:title>
  <dc:creator>weston davidson</dc:creator>
  <cp:lastModifiedBy>weston davidson</cp:lastModifiedBy>
  <cp:revision>4</cp:revision>
  <dcterms:created xsi:type="dcterms:W3CDTF">2021-02-18T22:03:22Z</dcterms:created>
  <dcterms:modified xsi:type="dcterms:W3CDTF">2021-02-19T14:27:08Z</dcterms:modified>
</cp:coreProperties>
</file>